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2D49D-0A30-4F69-8E1F-402E902E889A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3FFB3-E69B-425A-98AA-849B2438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6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AAC-BE3D-4E93-898E-BA60287DF70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1F6E-22E6-4BEB-ABA7-7A291A007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5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AAC-BE3D-4E93-898E-BA60287DF70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1F6E-22E6-4BEB-ABA7-7A291A007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6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AAC-BE3D-4E93-898E-BA60287DF70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1F6E-22E6-4BEB-ABA7-7A291A007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AAC-BE3D-4E93-898E-BA60287DF70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1F6E-22E6-4BEB-ABA7-7A291A007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9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AAC-BE3D-4E93-898E-BA60287DF70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1F6E-22E6-4BEB-ABA7-7A291A007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0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AAC-BE3D-4E93-898E-BA60287DF70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1F6E-22E6-4BEB-ABA7-7A291A007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9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AAC-BE3D-4E93-898E-BA60287DF70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1F6E-22E6-4BEB-ABA7-7A291A007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5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AAC-BE3D-4E93-898E-BA60287DF70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1F6E-22E6-4BEB-ABA7-7A291A007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4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AAC-BE3D-4E93-898E-BA60287DF70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1F6E-22E6-4BEB-ABA7-7A291A007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8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AAC-BE3D-4E93-898E-BA60287DF70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1F6E-22E6-4BEB-ABA7-7A291A007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6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AAC-BE3D-4E93-898E-BA60287DF70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1F6E-22E6-4BEB-ABA7-7A291A007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7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FAAC-BE3D-4E93-898E-BA60287DF70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E1F6E-22E6-4BEB-ABA7-7A291A007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0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EpPkcH0Cn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TEPS49Z0Fn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sr-Cyrl-RS" dirty="0" smtClean="0"/>
              <a:t>За почетак послушајте песму на датом линку.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https://www.youtube.com/watch?v=7EpPkcH0CnE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Знам да сви </a:t>
            </a:r>
            <a:r>
              <a:rPr lang="sr-Cyrl-RS" dirty="0" smtClean="0"/>
              <a:t>зн</a:t>
            </a:r>
            <a:r>
              <a:rPr lang="en-US" dirty="0" smtClean="0"/>
              <a:t>a</a:t>
            </a:r>
            <a:r>
              <a:rPr lang="sr-Cyrl-RS" dirty="0" smtClean="0"/>
              <a:t>те </a:t>
            </a:r>
            <a:r>
              <a:rPr lang="sr-Cyrl-RS" dirty="0" smtClean="0"/>
              <a:t>да се песма зове ,,Деца су украс света“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Шта мислите зашто су деца украс света?</a:t>
            </a:r>
          </a:p>
          <a:p>
            <a:r>
              <a:rPr lang="ru-RU" dirty="0" smtClean="0"/>
              <a:t>По чему се она разликују од одраслих?</a:t>
            </a:r>
            <a:endParaRPr lang="en-US" dirty="0"/>
          </a:p>
        </p:txBody>
      </p:sp>
      <p:pic>
        <p:nvPicPr>
          <p:cNvPr id="1028" name="Picture 4" descr="Happy children around the world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" b="92500" l="0" r="995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99"/>
          <a:stretch/>
        </p:blipFill>
        <p:spPr bwMode="auto">
          <a:xfrm>
            <a:off x="2667000" y="2971800"/>
            <a:ext cx="3636639" cy="368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Јуче смо видели да није лако бити дете, а данас ћемо радити још једну песму о деци и видети  шта дете јесте, а шта није.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анас ћемо учити песму  „Дете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ову песму је написао песник са слике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ePC\AppData\Local\Microsoft\Windows\Temporary Internet Files\Content.IE5\U4J54Q59\Rsu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45777"/>
            <a:ext cx="4100965" cy="329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4419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Песник са слике се зове?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Тако је, песник се зове Љубивоје Ршумовић, а о њему смо већ читали и радили.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5105400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 тадом ликну послушајте песму ,,Дете“.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Затим је пронађите у вашим читанкама и прочитајте гласно.</a:t>
            </a:r>
          </a:p>
          <a:p>
            <a:pPr marL="0" indent="0">
              <a:buNone/>
            </a:pPr>
            <a:endParaRPr lang="sr-Latn-C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https://www.youtube.com/watch?v=TEPS49Z0FnU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artoon Child Illustration, PNG, 810x1157px, Cartoon, Animati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74" y="4630738"/>
            <a:ext cx="1578526" cy="22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7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"/>
            <a:ext cx="6200882" cy="6705600"/>
          </a:xfrm>
        </p:spPr>
      </p:pic>
    </p:spTree>
    <p:extLst>
      <p:ext uri="{BB962C8B-B14F-4D97-AF65-F5344CB8AC3E}">
        <p14:creationId xmlns:p14="http://schemas.microsoft.com/office/powerpoint/2010/main" val="180365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Док сте читали песму наишли сте на речи: Гете, хајдук Вељко, злотвор, ево објашњења за ове речи.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злотвор – онај који некоме чини зло, непријатељ; </a:t>
            </a:r>
          </a:p>
          <a:p>
            <a:r>
              <a:rPr lang="ru-RU" dirty="0" smtClean="0"/>
              <a:t>Гете – немачки песник; </a:t>
            </a:r>
          </a:p>
          <a:p>
            <a:r>
              <a:rPr lang="ru-RU" dirty="0" smtClean="0"/>
              <a:t>хајдук Вељко – српски јунак из прошлости.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28117"/>
            <a:ext cx="229788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56999"/>
            <a:ext cx="2352674" cy="230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2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0206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У свесци одговори на следећа питања.</a:t>
            </a:r>
            <a:endParaRPr lang="en-US" dirty="0"/>
          </a:p>
        </p:txBody>
      </p:sp>
      <p:pic>
        <p:nvPicPr>
          <p:cNvPr id="5123" name="Picture 3" descr="C:\Users\BePC\AppData\Local\Microsoft\Windows\Temporary Internet Files\Content.IE5\U4J54Q59\writing-to-santa-clipart[1]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177" l="0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63"/>
          <a:stretch/>
        </p:blipFill>
        <p:spPr bwMode="auto">
          <a:xfrm>
            <a:off x="152400" y="3429000"/>
            <a:ext cx="2817362" cy="347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 rot="506260">
            <a:off x="2265825" y="412599"/>
            <a:ext cx="6705600" cy="3429000"/>
          </a:xfrm>
          <a:prstGeom prst="cloudCallout">
            <a:avLst>
              <a:gd name="adj1" fmla="val -61816"/>
              <a:gd name="adj2" fmla="val 481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990600"/>
            <a:ext cx="561498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07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682" y="381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Записати у свесци</a:t>
            </a:r>
          </a:p>
          <a:p>
            <a:endParaRPr lang="sr-Cyrl-RS" dirty="0" smtClean="0"/>
          </a:p>
          <a:p>
            <a:r>
              <a:rPr lang="sr-Cyrl-RS" dirty="0" smtClean="0"/>
              <a:t>			Школски рад 			22.4.</a:t>
            </a:r>
          </a:p>
          <a:p>
            <a:r>
              <a:rPr lang="sr-Cyrl-RS" dirty="0" smtClean="0"/>
              <a:t>			          Дете</a:t>
            </a:r>
          </a:p>
          <a:p>
            <a:r>
              <a:rPr lang="sr-Cyrl-RS" dirty="0" smtClean="0"/>
              <a:t>				Љубивоје Ршумовић</a:t>
            </a:r>
          </a:p>
          <a:p>
            <a:endParaRPr lang="sr-Cyrl-RS" dirty="0"/>
          </a:p>
        </p:txBody>
      </p:sp>
      <p:sp>
        <p:nvSpPr>
          <p:cNvPr id="3" name="Rectangle 2"/>
          <p:cNvSpPr/>
          <p:nvPr/>
        </p:nvSpPr>
        <p:spPr>
          <a:xfrm>
            <a:off x="585187" y="1905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злотвор </a:t>
            </a:r>
            <a:r>
              <a:rPr lang="ru-RU" dirty="0" smtClean="0"/>
              <a:t>– онај који некоме чини зло, непријатељ;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Гете </a:t>
            </a:r>
            <a:r>
              <a:rPr lang="ru-RU" dirty="0" smtClean="0"/>
              <a:t>– немачки песник;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хајдук Вељко </a:t>
            </a:r>
            <a:r>
              <a:rPr lang="ru-RU" dirty="0" smtClean="0"/>
              <a:t>– српски јунак из прошлости.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1282" y="3412829"/>
            <a:ext cx="83879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Тема песме</a:t>
            </a:r>
            <a:r>
              <a:rPr lang="sr-Cyrl-RS" dirty="0" smtClean="0"/>
              <a:t>: Љубав и разумевање детета</a:t>
            </a:r>
          </a:p>
          <a:p>
            <a:endParaRPr lang="sr-Cyrl-RS" dirty="0" smtClean="0">
              <a:solidFill>
                <a:srgbClr val="0070C0"/>
              </a:solidFill>
            </a:endParaRPr>
          </a:p>
          <a:p>
            <a:r>
              <a:rPr lang="sr-Cyrl-RS" dirty="0" smtClean="0">
                <a:solidFill>
                  <a:srgbClr val="0070C0"/>
                </a:solidFill>
              </a:rPr>
              <a:t>Одговори на питања</a:t>
            </a:r>
            <a:r>
              <a:rPr lang="sr-Cyrl-RS" sz="2000" dirty="0" smtClean="0"/>
              <a:t>:</a:t>
            </a:r>
          </a:p>
          <a:p>
            <a:endParaRPr lang="sr-Cyrl-RS" sz="2000" dirty="0"/>
          </a:p>
          <a:p>
            <a:endParaRPr lang="sr-Cyrl-RS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sr-Cyrl-RS" sz="2000" dirty="0" smtClean="0"/>
              <a:t>Задатак</a:t>
            </a:r>
          </a:p>
          <a:p>
            <a:r>
              <a:rPr lang="sr-Cyrl-RS" sz="2000" dirty="0" smtClean="0"/>
              <a:t>Настави реченицу:  </a:t>
            </a:r>
            <a:r>
              <a:rPr lang="ru-RU" sz="2000" dirty="0" smtClean="0"/>
              <a:t>Да би било </a:t>
            </a:r>
            <a:r>
              <a:rPr lang="ru-RU" sz="2000" dirty="0" smtClean="0"/>
              <a:t>срећно</a:t>
            </a:r>
            <a:r>
              <a:rPr lang="en-US" sz="2000" dirty="0" smtClean="0"/>
              <a:t>,</a:t>
            </a:r>
            <a:r>
              <a:rPr lang="ru-RU" sz="2000" dirty="0" smtClean="0"/>
              <a:t> </a:t>
            </a:r>
            <a:r>
              <a:rPr lang="ru-RU" sz="2000" dirty="0" smtClean="0"/>
              <a:t>детету су потребни....</a:t>
            </a:r>
            <a:endParaRPr lang="sr-Cyrl-RS" sz="2000" dirty="0" smtClean="0"/>
          </a:p>
          <a:p>
            <a:endParaRPr lang="sr-Cyrl-RS" sz="2000" dirty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80" y="5867400"/>
            <a:ext cx="76692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66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Free Free Images Children, Download Free Clip Art, Free Clip 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" y="2057400"/>
            <a:ext cx="6672277" cy="46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Bell clipart school bell, Picture #94545 bell clipart school b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6390">
            <a:off x="6614544" y="4408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4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235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За почетак послушајте песму на датом линку.</vt:lpstr>
      <vt:lpstr>Знам да сви знaте да се песма зове ,,Деца су украс света“</vt:lpstr>
      <vt:lpstr>Јуче смо видели да није лако бити дете, а данас ћемо радити још једну песму о деци и видети  шта дете јесте, а шта није.</vt:lpstr>
      <vt:lpstr>Тако је, песник се зове Љубивоје Ршумовић, а о њему смо већ читали и радили.</vt:lpstr>
      <vt:lpstr>PowerPoint Presentation</vt:lpstr>
      <vt:lpstr>Док сте читали песму наишли сте на речи: Гете, хајдук Вељко, злотвор, ево објашњења за ове речи.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почетак послушајте песму на датом линку.</dc:title>
  <dc:creator>BePC</dc:creator>
  <cp:lastModifiedBy>BePC</cp:lastModifiedBy>
  <cp:revision>10</cp:revision>
  <dcterms:created xsi:type="dcterms:W3CDTF">2020-04-20T18:12:29Z</dcterms:created>
  <dcterms:modified xsi:type="dcterms:W3CDTF">2020-04-21T11:31:23Z</dcterms:modified>
</cp:coreProperties>
</file>